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05/05/1444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05/05/1444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05/05/1444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05/05/1444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05/05/1444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05/05/1444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05/05/1444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05/05/1444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05/05/1444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05/05/1444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05/05/1444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05/05/1444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ar-IQ" b="1" dirty="0" smtClean="0">
                <a:solidFill>
                  <a:srgbClr val="C00000"/>
                </a:solidFill>
              </a:rPr>
              <a:t>المحاضرة الثانية</a:t>
            </a:r>
            <a:endParaRPr lang="ar-IQ" b="1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02499" y="2420888"/>
            <a:ext cx="8380242" cy="352839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ar-IQ" dirty="0" smtClean="0"/>
              <a:t>	من البديهي أن </a:t>
            </a:r>
            <a:r>
              <a:rPr lang="ar-IQ" dirty="0" err="1" smtClean="0"/>
              <a:t>لايوجد</a:t>
            </a:r>
            <a:r>
              <a:rPr lang="ar-IQ" dirty="0" smtClean="0"/>
              <a:t> بحث من دون مشكلة، فهي بحد ذاتها تمثل الدافع الذي يدفع العقل الانساني الى البحث والاستقصاء، واكتشاف المشكلة يشكل </a:t>
            </a:r>
            <a:r>
              <a:rPr lang="ar-IQ" smtClean="0"/>
              <a:t>الخطوة الأساسية </a:t>
            </a:r>
            <a:r>
              <a:rPr lang="ar-IQ" dirty="0" smtClean="0"/>
              <a:t>والاولى من خطوات البحث.</a:t>
            </a:r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553141" y="1412776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1" anchor="ctr">
            <a:normAutofit lnSpcReduction="10000"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IQ" b="1" dirty="0" smtClean="0">
                <a:solidFill>
                  <a:srgbClr val="00B050"/>
                </a:solidFill>
              </a:rPr>
              <a:t>المشكلة في البحث</a:t>
            </a:r>
            <a:endParaRPr lang="ar-IQ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52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سمة Office</vt:lpstr>
      <vt:lpstr>المحاضرة الثانية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Arkan2019</dc:creator>
  <cp:lastModifiedBy>Emmad2020</cp:lastModifiedBy>
  <cp:revision>6</cp:revision>
  <dcterms:created xsi:type="dcterms:W3CDTF">2019-12-11T09:33:04Z</dcterms:created>
  <dcterms:modified xsi:type="dcterms:W3CDTF">2022-11-28T20:10:54Z</dcterms:modified>
</cp:coreProperties>
</file>